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5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5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5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5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5: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5:</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5_01_lecture_powerpoint_files/figure-pptx/unnamed-chunk-17-1.png" id="0" name="Picture 1"/>
          <p:cNvPicPr>
            <a:picLocks noGrp="1" noChangeAspect="1"/>
          </p:cNvPicPr>
          <p:nvPr/>
        </p:nvPicPr>
        <p:blipFill>
          <a:blip r:embed="rId2"/>
          <a:stretch>
            <a:fillRect/>
          </a:stretch>
        </p:blipFill>
        <p:spPr bwMode="auto">
          <a:xfrm>
            <a:off x="4368800" y="952500"/>
            <a:ext cx="3797300" cy="3797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5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5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5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5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5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5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dataframe</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5:</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a:t>
            </a:r>
          </a:p>
          <a:p>
            <a:pPr lvl="0"/>
            <a:r>
              <a:rPr/>
              <a:t>estimate it from the samples when don’t know the population σ</a:t>
            </a:r>
          </a:p>
          <a:p>
            <a:pPr lvl="0"/>
            <a:r>
              <a:rPr/>
              <a:t>and when sample size is &lt;~30)</a:t>
            </a:r>
          </a:p>
          <a:p>
            <a:pPr lvl="0"/>
            <a:r>
              <a:rPr/>
              <a:t>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a:t>
            </a:r>
          </a:p>
          <a:p>
            <a:pPr lvl="0"/>
            <a:r>
              <a:rPr sz="2000"/>
              <a:t>use the t-distribution</a:t>
            </a:r>
          </a:p>
          <a:p>
            <a:pPr lvl="0"/>
            <a:r>
              <a:rPr sz="2000"/>
              <a:t>take a small sample</a:t>
            </a:r>
          </a:p>
          <a:p>
            <a:pPr lvl="0"/>
            <a:r>
              <a:rPr sz="2000"/>
              <a:t>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a:r>
              <a:rPr sz="2000"/>
              <a:t>Which confidence interval is wider?</a:t>
            </a:r>
          </a:p>
          <a:p>
            <a:pPr lvl="0"/>
            <a:r>
              <a:rPr sz="2000"/>
              <a:t>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5:</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5:</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a:t>
            </a:r>
          </a:p>
          <a:p>
            <a:pPr lvl="0"/>
            <a:r>
              <a:rPr sz="2000"/>
              <a:t>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5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5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5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5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5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a:p>
            <a:pPr lvl="0"/>
            <a:r>
              <a:rPr/>
              <a:t>Look at the class activity on how to calculate descriptive statistics</a:t>
            </a:r>
          </a:p>
        </p:txBody>
      </p:sp>
      <p:pic>
        <p:nvPicPr>
          <p:cNvPr descr="05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5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5:</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5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5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5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5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br/>
            <a:br/>
          </a:p>
          <a:p>
            <a:pPr lvl="0" indent="0" marL="0">
              <a:buNone/>
            </a:pPr>
            <a:r>
              <a:rPr/>
              <a:t>See the Class Activity on how to calculate Z scores</a:t>
            </a:r>
          </a:p>
        </p:txBody>
      </p:sp>
      <p:pic>
        <p:nvPicPr>
          <p:cNvPr descr="05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5:</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5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2025-04-10T02:26:14Z</dcterms:created>
  <dcterms:modified xsi:type="dcterms:W3CDTF">2025-04-10T02:26:14Z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